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32399288" cy="424799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>
        <p:scale>
          <a:sx n="10" d="100"/>
          <a:sy n="10" d="100"/>
        </p:scale>
        <p:origin x="2212" y="1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29947" y="6952156"/>
            <a:ext cx="27539395" cy="14789303"/>
          </a:xfrm>
        </p:spPr>
        <p:txBody>
          <a:bodyPr anchor="b"/>
          <a:lstStyle>
            <a:lvl1pPr algn="ctr">
              <a:defRPr sz="21259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049911" y="22311791"/>
            <a:ext cx="24299466" cy="10256143"/>
          </a:xfrm>
        </p:spPr>
        <p:txBody>
          <a:bodyPr/>
          <a:lstStyle>
            <a:lvl1pPr marL="0" indent="0" algn="ctr">
              <a:buNone/>
              <a:defRPr sz="8504"/>
            </a:lvl1pPr>
            <a:lvl2pPr marL="1619951" indent="0" algn="ctr">
              <a:buNone/>
              <a:defRPr sz="7086"/>
            </a:lvl2pPr>
            <a:lvl3pPr marL="3239902" indent="0" algn="ctr">
              <a:buNone/>
              <a:defRPr sz="6378"/>
            </a:lvl3pPr>
            <a:lvl4pPr marL="4859853" indent="0" algn="ctr">
              <a:buNone/>
              <a:defRPr sz="5669"/>
            </a:lvl4pPr>
            <a:lvl5pPr marL="6479804" indent="0" algn="ctr">
              <a:buNone/>
              <a:defRPr sz="5669"/>
            </a:lvl5pPr>
            <a:lvl6pPr marL="8099755" indent="0" algn="ctr">
              <a:buNone/>
              <a:defRPr sz="5669"/>
            </a:lvl6pPr>
            <a:lvl7pPr marL="9719706" indent="0" algn="ctr">
              <a:buNone/>
              <a:defRPr sz="5669"/>
            </a:lvl7pPr>
            <a:lvl8pPr marL="11339657" indent="0" algn="ctr">
              <a:buNone/>
              <a:defRPr sz="5669"/>
            </a:lvl8pPr>
            <a:lvl9pPr marL="12959608" indent="0" algn="ctr">
              <a:buNone/>
              <a:defRPr sz="5669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30ADE8-A4F3-49D8-956A-D3A84CBCD5A8}" type="datetimeFigureOut">
              <a:rPr lang="en-IN" smtClean="0"/>
              <a:t>15-07-2025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36196-F9AA-429B-926F-4C7B2681787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5347365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30ADE8-A4F3-49D8-956A-D3A84CBCD5A8}" type="datetimeFigureOut">
              <a:rPr lang="en-IN" smtClean="0"/>
              <a:t>15-07-2025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36196-F9AA-429B-926F-4C7B2681787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0959067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3185742" y="2261662"/>
            <a:ext cx="6986096" cy="3599976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27453" y="2261662"/>
            <a:ext cx="20553298" cy="3599976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30ADE8-A4F3-49D8-956A-D3A84CBCD5A8}" type="datetimeFigureOut">
              <a:rPr lang="en-IN" smtClean="0"/>
              <a:t>15-07-2025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36196-F9AA-429B-926F-4C7B2681787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0452485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30ADE8-A4F3-49D8-956A-D3A84CBCD5A8}" type="datetimeFigureOut">
              <a:rPr lang="en-IN" smtClean="0"/>
              <a:t>15-07-2025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36196-F9AA-429B-926F-4C7B2681787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4537706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10578" y="10590491"/>
            <a:ext cx="27944386" cy="17670461"/>
          </a:xfrm>
        </p:spPr>
        <p:txBody>
          <a:bodyPr anchor="b"/>
          <a:lstStyle>
            <a:lvl1pPr>
              <a:defRPr sz="21259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10578" y="28428121"/>
            <a:ext cx="27944386" cy="9292478"/>
          </a:xfrm>
        </p:spPr>
        <p:txBody>
          <a:bodyPr/>
          <a:lstStyle>
            <a:lvl1pPr marL="0" indent="0">
              <a:buNone/>
              <a:defRPr sz="8504">
                <a:solidFill>
                  <a:schemeClr val="tx1"/>
                </a:solidFill>
              </a:defRPr>
            </a:lvl1pPr>
            <a:lvl2pPr marL="1619951" indent="0">
              <a:buNone/>
              <a:defRPr sz="7086">
                <a:solidFill>
                  <a:schemeClr val="tx1">
                    <a:tint val="75000"/>
                  </a:schemeClr>
                </a:solidFill>
              </a:defRPr>
            </a:lvl2pPr>
            <a:lvl3pPr marL="3239902" indent="0">
              <a:buNone/>
              <a:defRPr sz="6378">
                <a:solidFill>
                  <a:schemeClr val="tx1">
                    <a:tint val="75000"/>
                  </a:schemeClr>
                </a:solidFill>
              </a:defRPr>
            </a:lvl3pPr>
            <a:lvl4pPr marL="4859853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4pPr>
            <a:lvl5pPr marL="6479804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5pPr>
            <a:lvl6pPr marL="8099755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6pPr>
            <a:lvl7pPr marL="9719706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7pPr>
            <a:lvl8pPr marL="11339657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8pPr>
            <a:lvl9pPr marL="12959608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30ADE8-A4F3-49D8-956A-D3A84CBCD5A8}" type="datetimeFigureOut">
              <a:rPr lang="en-IN" smtClean="0"/>
              <a:t>15-07-2025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36196-F9AA-429B-926F-4C7B2681787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3638896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27451" y="11308310"/>
            <a:ext cx="13769697" cy="2695311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402140" y="11308310"/>
            <a:ext cx="13769697" cy="2695311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30ADE8-A4F3-49D8-956A-D3A84CBCD5A8}" type="datetimeFigureOut">
              <a:rPr lang="en-IN" smtClean="0"/>
              <a:t>15-07-2025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36196-F9AA-429B-926F-4C7B2681787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7788573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261671"/>
            <a:ext cx="27944386" cy="821082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675" y="10413482"/>
            <a:ext cx="13706415" cy="5103486"/>
          </a:xfrm>
        </p:spPr>
        <p:txBody>
          <a:bodyPr anchor="b"/>
          <a:lstStyle>
            <a:lvl1pPr marL="0" indent="0">
              <a:buNone/>
              <a:defRPr sz="8504" b="1"/>
            </a:lvl1pPr>
            <a:lvl2pPr marL="1619951" indent="0">
              <a:buNone/>
              <a:defRPr sz="7086" b="1"/>
            </a:lvl2pPr>
            <a:lvl3pPr marL="3239902" indent="0">
              <a:buNone/>
              <a:defRPr sz="6378" b="1"/>
            </a:lvl3pPr>
            <a:lvl4pPr marL="4859853" indent="0">
              <a:buNone/>
              <a:defRPr sz="5669" b="1"/>
            </a:lvl4pPr>
            <a:lvl5pPr marL="6479804" indent="0">
              <a:buNone/>
              <a:defRPr sz="5669" b="1"/>
            </a:lvl5pPr>
            <a:lvl6pPr marL="8099755" indent="0">
              <a:buNone/>
              <a:defRPr sz="5669" b="1"/>
            </a:lvl6pPr>
            <a:lvl7pPr marL="9719706" indent="0">
              <a:buNone/>
              <a:defRPr sz="5669" b="1"/>
            </a:lvl7pPr>
            <a:lvl8pPr marL="11339657" indent="0">
              <a:buNone/>
              <a:defRPr sz="5669" b="1"/>
            </a:lvl8pPr>
            <a:lvl9pPr marL="12959608" indent="0">
              <a:buNone/>
              <a:defRPr sz="5669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31675" y="15516968"/>
            <a:ext cx="13706415" cy="2282312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6402142" y="10413482"/>
            <a:ext cx="13773917" cy="5103486"/>
          </a:xfrm>
        </p:spPr>
        <p:txBody>
          <a:bodyPr anchor="b"/>
          <a:lstStyle>
            <a:lvl1pPr marL="0" indent="0">
              <a:buNone/>
              <a:defRPr sz="8504" b="1"/>
            </a:lvl1pPr>
            <a:lvl2pPr marL="1619951" indent="0">
              <a:buNone/>
              <a:defRPr sz="7086" b="1"/>
            </a:lvl2pPr>
            <a:lvl3pPr marL="3239902" indent="0">
              <a:buNone/>
              <a:defRPr sz="6378" b="1"/>
            </a:lvl3pPr>
            <a:lvl4pPr marL="4859853" indent="0">
              <a:buNone/>
              <a:defRPr sz="5669" b="1"/>
            </a:lvl4pPr>
            <a:lvl5pPr marL="6479804" indent="0">
              <a:buNone/>
              <a:defRPr sz="5669" b="1"/>
            </a:lvl5pPr>
            <a:lvl6pPr marL="8099755" indent="0">
              <a:buNone/>
              <a:defRPr sz="5669" b="1"/>
            </a:lvl6pPr>
            <a:lvl7pPr marL="9719706" indent="0">
              <a:buNone/>
              <a:defRPr sz="5669" b="1"/>
            </a:lvl7pPr>
            <a:lvl8pPr marL="11339657" indent="0">
              <a:buNone/>
              <a:defRPr sz="5669" b="1"/>
            </a:lvl8pPr>
            <a:lvl9pPr marL="12959608" indent="0">
              <a:buNone/>
              <a:defRPr sz="5669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6402142" y="15516968"/>
            <a:ext cx="13773917" cy="2282312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30ADE8-A4F3-49D8-956A-D3A84CBCD5A8}" type="datetimeFigureOut">
              <a:rPr lang="en-IN" smtClean="0"/>
              <a:t>15-07-2025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36196-F9AA-429B-926F-4C7B2681787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5856930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30ADE8-A4F3-49D8-956A-D3A84CBCD5A8}" type="datetimeFigureOut">
              <a:rPr lang="en-IN" smtClean="0"/>
              <a:t>15-07-2025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36196-F9AA-429B-926F-4C7B2681787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8413679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30ADE8-A4F3-49D8-956A-D3A84CBCD5A8}" type="datetimeFigureOut">
              <a:rPr lang="en-IN" smtClean="0"/>
              <a:t>15-07-2025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36196-F9AA-429B-926F-4C7B2681787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2699335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831994"/>
            <a:ext cx="10449614" cy="9911980"/>
          </a:xfrm>
        </p:spPr>
        <p:txBody>
          <a:bodyPr anchor="b"/>
          <a:lstStyle>
            <a:lvl1pPr>
              <a:defRPr sz="11338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73917" y="6116330"/>
            <a:ext cx="16402140" cy="30188272"/>
          </a:xfrm>
        </p:spPr>
        <p:txBody>
          <a:bodyPr/>
          <a:lstStyle>
            <a:lvl1pPr>
              <a:defRPr sz="11338"/>
            </a:lvl1pPr>
            <a:lvl2pPr>
              <a:defRPr sz="9921"/>
            </a:lvl2pPr>
            <a:lvl3pPr>
              <a:defRPr sz="8504"/>
            </a:lvl3pPr>
            <a:lvl4pPr>
              <a:defRPr sz="7086"/>
            </a:lvl4pPr>
            <a:lvl5pPr>
              <a:defRPr sz="7086"/>
            </a:lvl5pPr>
            <a:lvl6pPr>
              <a:defRPr sz="7086"/>
            </a:lvl6pPr>
            <a:lvl7pPr>
              <a:defRPr sz="7086"/>
            </a:lvl7pPr>
            <a:lvl8pPr>
              <a:defRPr sz="7086"/>
            </a:lvl8pPr>
            <a:lvl9pPr>
              <a:defRPr sz="7086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1671" y="12743974"/>
            <a:ext cx="10449614" cy="23609788"/>
          </a:xfrm>
        </p:spPr>
        <p:txBody>
          <a:bodyPr/>
          <a:lstStyle>
            <a:lvl1pPr marL="0" indent="0">
              <a:buNone/>
              <a:defRPr sz="5669"/>
            </a:lvl1pPr>
            <a:lvl2pPr marL="1619951" indent="0">
              <a:buNone/>
              <a:defRPr sz="4960"/>
            </a:lvl2pPr>
            <a:lvl3pPr marL="3239902" indent="0">
              <a:buNone/>
              <a:defRPr sz="4252"/>
            </a:lvl3pPr>
            <a:lvl4pPr marL="4859853" indent="0">
              <a:buNone/>
              <a:defRPr sz="3543"/>
            </a:lvl4pPr>
            <a:lvl5pPr marL="6479804" indent="0">
              <a:buNone/>
              <a:defRPr sz="3543"/>
            </a:lvl5pPr>
            <a:lvl6pPr marL="8099755" indent="0">
              <a:buNone/>
              <a:defRPr sz="3543"/>
            </a:lvl6pPr>
            <a:lvl7pPr marL="9719706" indent="0">
              <a:buNone/>
              <a:defRPr sz="3543"/>
            </a:lvl7pPr>
            <a:lvl8pPr marL="11339657" indent="0">
              <a:buNone/>
              <a:defRPr sz="3543"/>
            </a:lvl8pPr>
            <a:lvl9pPr marL="12959608" indent="0">
              <a:buNone/>
              <a:defRPr sz="354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30ADE8-A4F3-49D8-956A-D3A84CBCD5A8}" type="datetimeFigureOut">
              <a:rPr lang="en-IN" smtClean="0"/>
              <a:t>15-07-2025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36196-F9AA-429B-926F-4C7B2681787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225318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831994"/>
            <a:ext cx="10449614" cy="9911980"/>
          </a:xfrm>
        </p:spPr>
        <p:txBody>
          <a:bodyPr anchor="b"/>
          <a:lstStyle>
            <a:lvl1pPr>
              <a:defRPr sz="11338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73917" y="6116330"/>
            <a:ext cx="16402140" cy="30188272"/>
          </a:xfrm>
        </p:spPr>
        <p:txBody>
          <a:bodyPr anchor="t"/>
          <a:lstStyle>
            <a:lvl1pPr marL="0" indent="0">
              <a:buNone/>
              <a:defRPr sz="11338"/>
            </a:lvl1pPr>
            <a:lvl2pPr marL="1619951" indent="0">
              <a:buNone/>
              <a:defRPr sz="9921"/>
            </a:lvl2pPr>
            <a:lvl3pPr marL="3239902" indent="0">
              <a:buNone/>
              <a:defRPr sz="8504"/>
            </a:lvl3pPr>
            <a:lvl4pPr marL="4859853" indent="0">
              <a:buNone/>
              <a:defRPr sz="7086"/>
            </a:lvl4pPr>
            <a:lvl5pPr marL="6479804" indent="0">
              <a:buNone/>
              <a:defRPr sz="7086"/>
            </a:lvl5pPr>
            <a:lvl6pPr marL="8099755" indent="0">
              <a:buNone/>
              <a:defRPr sz="7086"/>
            </a:lvl6pPr>
            <a:lvl7pPr marL="9719706" indent="0">
              <a:buNone/>
              <a:defRPr sz="7086"/>
            </a:lvl7pPr>
            <a:lvl8pPr marL="11339657" indent="0">
              <a:buNone/>
              <a:defRPr sz="7086"/>
            </a:lvl8pPr>
            <a:lvl9pPr marL="12959608" indent="0">
              <a:buNone/>
              <a:defRPr sz="7086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1671" y="12743974"/>
            <a:ext cx="10449614" cy="23609788"/>
          </a:xfrm>
        </p:spPr>
        <p:txBody>
          <a:bodyPr/>
          <a:lstStyle>
            <a:lvl1pPr marL="0" indent="0">
              <a:buNone/>
              <a:defRPr sz="5669"/>
            </a:lvl1pPr>
            <a:lvl2pPr marL="1619951" indent="0">
              <a:buNone/>
              <a:defRPr sz="4960"/>
            </a:lvl2pPr>
            <a:lvl3pPr marL="3239902" indent="0">
              <a:buNone/>
              <a:defRPr sz="4252"/>
            </a:lvl3pPr>
            <a:lvl4pPr marL="4859853" indent="0">
              <a:buNone/>
              <a:defRPr sz="3543"/>
            </a:lvl4pPr>
            <a:lvl5pPr marL="6479804" indent="0">
              <a:buNone/>
              <a:defRPr sz="3543"/>
            </a:lvl5pPr>
            <a:lvl6pPr marL="8099755" indent="0">
              <a:buNone/>
              <a:defRPr sz="3543"/>
            </a:lvl6pPr>
            <a:lvl7pPr marL="9719706" indent="0">
              <a:buNone/>
              <a:defRPr sz="3543"/>
            </a:lvl7pPr>
            <a:lvl8pPr marL="11339657" indent="0">
              <a:buNone/>
              <a:defRPr sz="3543"/>
            </a:lvl8pPr>
            <a:lvl9pPr marL="12959608" indent="0">
              <a:buNone/>
              <a:defRPr sz="354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30ADE8-A4F3-49D8-956A-D3A84CBCD5A8}" type="datetimeFigureOut">
              <a:rPr lang="en-IN" smtClean="0"/>
              <a:t>15-07-2025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36196-F9AA-429B-926F-4C7B2681787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9545031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27451" y="2261671"/>
            <a:ext cx="27944386" cy="821082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27451" y="11308310"/>
            <a:ext cx="27944386" cy="269531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227451" y="39372595"/>
            <a:ext cx="7289840" cy="2261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2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30ADE8-A4F3-49D8-956A-D3A84CBCD5A8}" type="datetimeFigureOut">
              <a:rPr lang="en-IN" smtClean="0"/>
              <a:t>15-07-2025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732264" y="39372595"/>
            <a:ext cx="10934760" cy="2261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42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2881997" y="39372595"/>
            <a:ext cx="7289840" cy="2261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2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A36196-F9AA-429B-926F-4C7B2681787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5365896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3239902" rtl="0" eaLnBrk="1" latinLnBrk="0" hangingPunct="1">
        <a:lnSpc>
          <a:spcPct val="90000"/>
        </a:lnSpc>
        <a:spcBef>
          <a:spcPct val="0"/>
        </a:spcBef>
        <a:buNone/>
        <a:defRPr sz="1559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809976" indent="-809976" algn="l" defTabSz="3239902" rtl="0" eaLnBrk="1" latinLnBrk="0" hangingPunct="1">
        <a:lnSpc>
          <a:spcPct val="90000"/>
        </a:lnSpc>
        <a:spcBef>
          <a:spcPts val="3543"/>
        </a:spcBef>
        <a:buFont typeface="Arial" panose="020B0604020202020204" pitchFamily="34" charset="0"/>
        <a:buChar char="•"/>
        <a:defRPr sz="9921" kern="1200">
          <a:solidFill>
            <a:schemeClr val="tx1"/>
          </a:solidFill>
          <a:latin typeface="+mn-lt"/>
          <a:ea typeface="+mn-ea"/>
          <a:cs typeface="+mn-cs"/>
        </a:defRPr>
      </a:lvl1pPr>
      <a:lvl2pPr marL="2429927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8504" kern="1200">
          <a:solidFill>
            <a:schemeClr val="tx1"/>
          </a:solidFill>
          <a:latin typeface="+mn-lt"/>
          <a:ea typeface="+mn-ea"/>
          <a:cs typeface="+mn-cs"/>
        </a:defRPr>
      </a:lvl2pPr>
      <a:lvl3pPr marL="4049878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7086" kern="1200">
          <a:solidFill>
            <a:schemeClr val="tx1"/>
          </a:solidFill>
          <a:latin typeface="+mn-lt"/>
          <a:ea typeface="+mn-ea"/>
          <a:cs typeface="+mn-cs"/>
        </a:defRPr>
      </a:lvl3pPr>
      <a:lvl4pPr marL="5669829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4pPr>
      <a:lvl5pPr marL="7289780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5pPr>
      <a:lvl6pPr marL="8909731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6pPr>
      <a:lvl7pPr marL="10529682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7pPr>
      <a:lvl8pPr marL="12149633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8pPr>
      <a:lvl9pPr marL="13769584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1pPr>
      <a:lvl2pPr marL="1619951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2pPr>
      <a:lvl3pPr marL="3239902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3pPr>
      <a:lvl4pPr marL="4859853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4pPr>
      <a:lvl5pPr marL="6479804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5pPr>
      <a:lvl6pPr marL="8099755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6pPr>
      <a:lvl7pPr marL="9719706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7pPr>
      <a:lvl8pPr marL="11339657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8pPr>
      <a:lvl9pPr marL="12959608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6C59AFB5-E9B8-21C6-6438-50B9D492709F}"/>
              </a:ext>
            </a:extLst>
          </p:cNvPr>
          <p:cNvSpPr/>
          <p:nvPr/>
        </p:nvSpPr>
        <p:spPr>
          <a:xfrm>
            <a:off x="1742303" y="2397211"/>
            <a:ext cx="29903287" cy="5263978"/>
          </a:xfrm>
          <a:prstGeom prst="rect">
            <a:avLst/>
          </a:prstGeom>
          <a:solidFill>
            <a:schemeClr val="bg1"/>
          </a:solidFill>
          <a:ln w="19050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00DEE8D7-5532-16F1-446E-844A5CD251BF}"/>
              </a:ext>
            </a:extLst>
          </p:cNvPr>
          <p:cNvCxnSpPr>
            <a:cxnSpLocks/>
          </p:cNvCxnSpPr>
          <p:nvPr/>
        </p:nvCxnSpPr>
        <p:spPr>
          <a:xfrm>
            <a:off x="1544500" y="1581663"/>
            <a:ext cx="30854788" cy="0"/>
          </a:xfrm>
          <a:prstGeom prst="straightConnector1">
            <a:avLst/>
          </a:prstGeom>
          <a:ln w="254000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5D8B667A-2570-E12D-B067-7F278501372C}"/>
              </a:ext>
            </a:extLst>
          </p:cNvPr>
          <p:cNvCxnSpPr>
            <a:cxnSpLocks/>
          </p:cNvCxnSpPr>
          <p:nvPr/>
        </p:nvCxnSpPr>
        <p:spPr>
          <a:xfrm flipV="1">
            <a:off x="1285103" y="1013254"/>
            <a:ext cx="0" cy="41590227"/>
          </a:xfrm>
          <a:prstGeom prst="straightConnector1">
            <a:avLst/>
          </a:prstGeom>
          <a:ln w="254000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>
            <a:extLst>
              <a:ext uri="{FF2B5EF4-FFF2-40B4-BE49-F238E27FC236}">
                <a16:creationId xmlns:a16="http://schemas.microsoft.com/office/drawing/2014/main" id="{B5E842B7-350F-49D3-9245-EDCA411E158B}"/>
              </a:ext>
            </a:extLst>
          </p:cNvPr>
          <p:cNvSpPr txBox="1"/>
          <p:nvPr/>
        </p:nvSpPr>
        <p:spPr>
          <a:xfrm>
            <a:off x="14543875" y="-168457"/>
            <a:ext cx="383058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96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90 cm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72899FDF-D2D5-74FC-0790-1D6EBC1B8241}"/>
              </a:ext>
            </a:extLst>
          </p:cNvPr>
          <p:cNvSpPr txBox="1"/>
          <p:nvPr/>
        </p:nvSpPr>
        <p:spPr>
          <a:xfrm rot="16200000">
            <a:off x="-1415022" y="19873783"/>
            <a:ext cx="383058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96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118 cm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C983099D-8C42-2972-203C-0990816766F7}"/>
              </a:ext>
            </a:extLst>
          </p:cNvPr>
          <p:cNvSpPr txBox="1"/>
          <p:nvPr/>
        </p:nvSpPr>
        <p:spPr>
          <a:xfrm>
            <a:off x="2263204" y="3736538"/>
            <a:ext cx="3385752" cy="2585323"/>
          </a:xfrm>
          <a:prstGeom prst="rect">
            <a:avLst/>
          </a:prstGeom>
          <a:noFill/>
          <a:ln w="57150">
            <a:solidFill>
              <a:schemeClr val="tx1"/>
            </a:solidFill>
          </a:ln>
          <a:effectLst>
            <a:glow rad="63500">
              <a:schemeClr val="accent2">
                <a:satMod val="175000"/>
                <a:alpha val="40000"/>
              </a:schemeClr>
            </a:glow>
          </a:effectLst>
        </p:spPr>
        <p:txBody>
          <a:bodyPr wrap="square" rtlCol="0">
            <a:spAutoFit/>
          </a:bodyPr>
          <a:lstStyle/>
          <a:p>
            <a:pPr algn="ctr"/>
            <a:r>
              <a:rPr lang="en-IN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Your Institute logo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8436A83E-749B-18CF-3E39-CD0609881B71}"/>
              </a:ext>
            </a:extLst>
          </p:cNvPr>
          <p:cNvSpPr txBox="1"/>
          <p:nvPr/>
        </p:nvSpPr>
        <p:spPr>
          <a:xfrm>
            <a:off x="10503243" y="2758131"/>
            <a:ext cx="10338489" cy="28315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8000" b="1">
                <a:latin typeface="Times New Roman" panose="02020603050405020304" pitchFamily="18" charset="0"/>
                <a:cs typeface="Times New Roman" panose="02020603050405020304" pitchFamily="18" charset="0"/>
              </a:rPr>
              <a:t>Title of your work</a:t>
            </a:r>
          </a:p>
          <a:p>
            <a:pPr algn="ctr"/>
            <a:r>
              <a:rPr lang="en-IN" sz="5400" b="1">
                <a:latin typeface="Times New Roman" panose="02020603050405020304" pitchFamily="18" charset="0"/>
                <a:cs typeface="Times New Roman" panose="02020603050405020304" pitchFamily="18" charset="0"/>
              </a:rPr>
              <a:t>Name of the author (s)</a:t>
            </a:r>
          </a:p>
          <a:p>
            <a:pPr algn="ctr"/>
            <a:r>
              <a:rPr lang="en-IN" sz="4400" b="1">
                <a:latin typeface="Times New Roman" panose="02020603050405020304" pitchFamily="18" charset="0"/>
                <a:cs typeface="Times New Roman" panose="02020603050405020304" pitchFamily="18" charset="0"/>
              </a:rPr>
              <a:t>Affiliation (s)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46007647-AA8C-694D-FBBD-E1F54021F791}"/>
              </a:ext>
            </a:extLst>
          </p:cNvPr>
          <p:cNvSpPr/>
          <p:nvPr/>
        </p:nvSpPr>
        <p:spPr>
          <a:xfrm>
            <a:off x="1742302" y="8068612"/>
            <a:ext cx="29903287" cy="33941748"/>
          </a:xfrm>
          <a:prstGeom prst="rect">
            <a:avLst/>
          </a:prstGeom>
          <a:solidFill>
            <a:schemeClr val="bg1"/>
          </a:solidFill>
          <a:ln w="190500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40B3E9B6-B686-0EB6-19D2-A79C6A0A09DF}"/>
              </a:ext>
            </a:extLst>
          </p:cNvPr>
          <p:cNvSpPr txBox="1"/>
          <p:nvPr/>
        </p:nvSpPr>
        <p:spPr>
          <a:xfrm>
            <a:off x="8896865" y="15124670"/>
            <a:ext cx="17200605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9600" b="1">
                <a:latin typeface="Times New Roman" panose="02020603050405020304" pitchFamily="18" charset="0"/>
                <a:cs typeface="Times New Roman" panose="02020603050405020304" pitchFamily="18" charset="0"/>
              </a:rPr>
              <a:t>Your presentation </a:t>
            </a:r>
          </a:p>
        </p:txBody>
      </p:sp>
      <p:pic>
        <p:nvPicPr>
          <p:cNvPr id="13" name="Picture 12"/>
          <p:cNvPicPr/>
          <p:nvPr/>
        </p:nvPicPr>
        <p:blipFill rotWithShape="1">
          <a:blip r:embed="rId2"/>
          <a:srcRect l="6810" r="4838"/>
          <a:stretch/>
        </p:blipFill>
        <p:spPr bwMode="auto">
          <a:xfrm>
            <a:off x="24623486" y="3443240"/>
            <a:ext cx="6518343" cy="2146435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4179734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33</TotalTime>
  <Words>24</Words>
  <Application>Microsoft Office PowerPoint</Application>
  <PresentationFormat>Custom</PresentationFormat>
  <Paragraphs>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subhosinhaphysics@outlook.com</dc:creator>
  <cp:lastModifiedBy>Admin</cp:lastModifiedBy>
  <cp:revision>7</cp:revision>
  <dcterms:created xsi:type="dcterms:W3CDTF">2025-03-04T00:21:12Z</dcterms:created>
  <dcterms:modified xsi:type="dcterms:W3CDTF">2025-07-15T07:52:06Z</dcterms:modified>
</cp:coreProperties>
</file>